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14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D3BAB-EEAC-44A2-894E-CB2BF79A8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E1656-568E-4130-9DF4-5A760F74B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A710C-35AB-4533-8CD2-1B2B26FC0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DBD5-E58D-407B-A538-FCF140F5FBAB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5A08E-BE7E-4222-8ECC-6B744179A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43933-F2C4-4A15-BA5B-77759015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383C-628B-4BDD-9553-B04FB1126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5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A42F5-E09C-4AD1-AE9D-1E59CF7EC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0BD52-2546-4033-8879-54BD68E65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3CBC6-AA7D-46B9-9C89-2AC3CFC4A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DBD5-E58D-407B-A538-FCF140F5FBAB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27C62-3D52-4BCF-B3E9-7DDD6F042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DEE94-6FA8-4072-BF76-32F8EB0B8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383C-628B-4BDD-9553-B04FB1126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0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03907-0D78-457A-80EB-525D6E77CD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5A77C-A8B2-4370-9F6C-18F3C58F6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626FD-BE75-445F-BA96-FF583EB45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DBD5-E58D-407B-A538-FCF140F5FBAB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96305-3D82-47DC-A4AA-7F1BBB42E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8687B-B42E-4A94-9754-429489AD8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383C-628B-4BDD-9553-B04FB1126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6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06A13-8435-44FF-82B1-AB68F32C0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8E79C-0D54-4560-9245-3CCF690D4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3724E-A421-4D0E-8A9F-899EB0058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DBD5-E58D-407B-A538-FCF140F5FBAB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02265-CDB7-499E-9C36-344A3A9E2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7E747-A493-4FCF-8200-19295C306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383C-628B-4BDD-9553-B04FB1126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3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FD92-5A0C-4DDD-AF78-BF95D8A22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A3DC6-C704-4213-AADA-09CB3C940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20B71-92BE-4CF7-993F-8A7B3E39F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DBD5-E58D-407B-A538-FCF140F5FBAB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B9BBD-FA96-4807-A822-9FBBA70B7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F8DFD-BB87-4E52-8446-C7B15018B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383C-628B-4BDD-9553-B04FB1126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7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3FB6B-D17A-44B6-84E3-1EE9836BC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A6568-933F-46C2-8459-D2952FF2CA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CE402-D285-40D0-BE3E-C048506D3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6BD56E-8FB3-4E85-B4CD-C1531430B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DBD5-E58D-407B-A538-FCF140F5FBAB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4E7D6-D7D8-43BD-A5DA-EE4CD3461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4E4A2-9F32-4F02-8915-571766277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383C-628B-4BDD-9553-B04FB1126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0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96AEC-DEBD-4847-A0F9-DBD47AFB9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544B7-842F-4652-A82E-2DEC1438F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5227D9-65DD-461A-8A6F-A61248E23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94F6E1-B2BD-4C05-9B4E-92C4EA598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136F78-A2CD-4C0E-B4CD-2353619ACB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13DA3-F914-4397-BA7F-AF06960D0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DBD5-E58D-407B-A538-FCF140F5FBAB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D9B7CC-ABE6-440D-B03C-499B0E9D2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FB2228-4802-410B-B59E-EF29AF362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383C-628B-4BDD-9553-B04FB1126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9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BEC14-EDBE-41B8-864B-1DC4A97E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F6FA44-00D9-4F24-8C60-BF16EE45B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DBD5-E58D-407B-A538-FCF140F5FBAB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06582F-B45E-41B2-8DF8-C7044B049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91125-4959-49C6-AADB-EF1AB3D29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383C-628B-4BDD-9553-B04FB1126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6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53B78D-574C-4A03-9997-C8599BBED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DBD5-E58D-407B-A538-FCF140F5FBAB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DE0033-0102-4F90-8457-570BB5642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1F3B7-1172-4299-9E34-126A91311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383C-628B-4BDD-9553-B04FB1126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2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A35C3-2BBE-4078-B8C9-EEBBB8F4F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9F521-C5AD-4739-9BA0-0D105C615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8B30C-63A3-4A77-AC3A-9E50B1E64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259E4-1AE9-4A8C-8079-53DBFF3C8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DBD5-E58D-407B-A538-FCF140F5FBAB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D34BE5-B6D4-4B78-AB8B-ED79FAC8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AD21E-191E-4506-9420-B43492283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383C-628B-4BDD-9553-B04FB1126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7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2A5E-F2E7-44AD-AADF-227855B90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E43375-905C-4797-8C46-576E9F9613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D7DE18-3324-427C-A2BF-12E98CA8C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413B1-1041-41D7-B21A-9630BE067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DBD5-E58D-407B-A538-FCF140F5FBAB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DB391-EB91-4BE1-9EE8-64FF6C75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0BC27-79BC-4A68-A956-4A6A1D74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383C-628B-4BDD-9553-B04FB1126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8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B204FB-503D-498A-ABB2-9BF079A54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F175B-5079-4868-AC22-9BCF494BF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3DABD-35B6-4C04-A343-E77753AE4F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1DBD5-E58D-407B-A538-FCF140F5FBAB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0F95B-C63C-4951-B323-60BE2E9D43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FC62A-D06C-47CA-A702-991826C18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D383C-628B-4BDD-9553-B04FB1126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9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4097DBB-61DE-4EF4-A916-C0E39DB5F245}"/>
              </a:ext>
            </a:extLst>
          </p:cNvPr>
          <p:cNvSpPr txBox="1"/>
          <p:nvPr/>
        </p:nvSpPr>
        <p:spPr>
          <a:xfrm>
            <a:off x="1651033" y="451555"/>
            <a:ext cx="888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Windows 10. </a:t>
            </a:r>
            <a:r>
              <a:rPr lang="en-US" dirty="0" err="1"/>
              <a:t>Paraview</a:t>
            </a:r>
            <a:r>
              <a:rPr lang="en-US" dirty="0"/>
              <a:t> 4.4.0. Data Input </a:t>
            </a:r>
            <a:r>
              <a:rPr lang="en-US" dirty="0" err="1"/>
              <a:t>openFoam</a:t>
            </a:r>
            <a:r>
              <a:rPr lang="en-US" dirty="0"/>
              <a:t>/</a:t>
            </a:r>
            <a:r>
              <a:rPr lang="en-US" dirty="0" err="1"/>
              <a:t>case.foam</a:t>
            </a:r>
            <a:r>
              <a:rPr lang="en-US" dirty="0"/>
              <a:t>. Case Type: </a:t>
            </a:r>
            <a:r>
              <a:rPr lang="en-US" b="1" dirty="0"/>
              <a:t>Decomposed Case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6B99DB-F04B-4046-8A84-AD1C67D03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047750"/>
            <a:ext cx="62484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48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B664B1C-010A-41D6-BF84-2545851FC529}"/>
              </a:ext>
            </a:extLst>
          </p:cNvPr>
          <p:cNvSpPr txBox="1"/>
          <p:nvPr/>
        </p:nvSpPr>
        <p:spPr>
          <a:xfrm>
            <a:off x="1651033" y="462844"/>
            <a:ext cx="888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Windows 10. </a:t>
            </a:r>
            <a:r>
              <a:rPr lang="en-US" dirty="0" err="1"/>
              <a:t>Paraview</a:t>
            </a:r>
            <a:r>
              <a:rPr lang="en-US" dirty="0"/>
              <a:t> 5.6.0. Data Input </a:t>
            </a:r>
            <a:r>
              <a:rPr lang="en-US" dirty="0" err="1"/>
              <a:t>openFoam</a:t>
            </a:r>
            <a:r>
              <a:rPr lang="en-US" dirty="0"/>
              <a:t>/</a:t>
            </a:r>
            <a:r>
              <a:rPr lang="en-US" dirty="0" err="1"/>
              <a:t>case.foam</a:t>
            </a:r>
            <a:r>
              <a:rPr lang="en-US" dirty="0"/>
              <a:t>. Case Type: </a:t>
            </a:r>
            <a:r>
              <a:rPr lang="en-US" b="1" dirty="0"/>
              <a:t>Decomposed Case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5AE4C3-37ED-41A3-ADD8-BC9EB92CC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6310" y="1044927"/>
            <a:ext cx="5650089" cy="549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2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Kakhi, Maziar</dc:creator>
  <cp:lastModifiedBy>Kakhi, Maziar</cp:lastModifiedBy>
  <cp:revision>2</cp:revision>
  <dcterms:created xsi:type="dcterms:W3CDTF">2019-06-28T18:08:25Z</dcterms:created>
  <dcterms:modified xsi:type="dcterms:W3CDTF">2019-06-28T18:16:20Z</dcterms:modified>
</cp:coreProperties>
</file>