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6" r:id="rId4"/>
    <p:sldId id="259" r:id="rId5"/>
    <p:sldId id="261" r:id="rId6"/>
    <p:sldId id="260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053F2-4F1A-4EC5-B637-77BEB8F78927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DD0B8-A59C-448B-9F86-5324FB6B0B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053F2-4F1A-4EC5-B637-77BEB8F78927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DD0B8-A59C-448B-9F86-5324FB6B0B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053F2-4F1A-4EC5-B637-77BEB8F78927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DD0B8-A59C-448B-9F86-5324FB6B0B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053F2-4F1A-4EC5-B637-77BEB8F78927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DD0B8-A59C-448B-9F86-5324FB6B0B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053F2-4F1A-4EC5-B637-77BEB8F78927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DD0B8-A59C-448B-9F86-5324FB6B0B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053F2-4F1A-4EC5-B637-77BEB8F78927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DD0B8-A59C-448B-9F86-5324FB6B0B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053F2-4F1A-4EC5-B637-77BEB8F78927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DD0B8-A59C-448B-9F86-5324FB6B0B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053F2-4F1A-4EC5-B637-77BEB8F78927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DD0B8-A59C-448B-9F86-5324FB6B0B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053F2-4F1A-4EC5-B637-77BEB8F78927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DD0B8-A59C-448B-9F86-5324FB6B0B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053F2-4F1A-4EC5-B637-77BEB8F78927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DD0B8-A59C-448B-9F86-5324FB6B0B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053F2-4F1A-4EC5-B637-77BEB8F78927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DD0B8-A59C-448B-9F86-5324FB6B0B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1053F2-4F1A-4EC5-B637-77BEB8F78927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2DD0B8-A59C-448B-9F86-5324FB6B0BD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088" y="214313"/>
            <a:ext cx="7743825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4050" y="1400175"/>
            <a:ext cx="7835900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5325" y="180975"/>
            <a:ext cx="7753350" cy="649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5625" y="1336675"/>
            <a:ext cx="8032750" cy="4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71438"/>
            <a:ext cx="8429625" cy="671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2275" y="1435100"/>
            <a:ext cx="8299450" cy="398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6725" y="1454150"/>
            <a:ext cx="8210550" cy="394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0</Words>
  <Application>Microsoft Office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>Deftones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3</cp:revision>
  <dcterms:created xsi:type="dcterms:W3CDTF">2020-04-03T06:55:01Z</dcterms:created>
  <dcterms:modified xsi:type="dcterms:W3CDTF">2020-04-03T07:19:04Z</dcterms:modified>
</cp:coreProperties>
</file>