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CA3244-767D-4C26-B0EB-EEF5255333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8BE99C1-B383-483F-B294-50AB7B6F1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2035C2-F690-4829-9765-FB4D55BDF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454F-EF40-4A3F-98DA-C30AA923D792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E6E31-7DB0-4086-ADD6-03B2EE7BA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0C45C8-9E24-4029-9C11-079FC02A8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8F65-60CB-4C90-A02C-CA1DB6FFE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79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6541B7-04D4-469D-8461-46D44B265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E5C274-13A6-41ED-92EC-819D47D8F6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CA9572-958A-42EE-8B4C-2819755FB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454F-EF40-4A3F-98DA-C30AA923D792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597D26-16E1-4A96-8870-12E8F2F4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2DD0A2-C5DB-4B88-BA0C-6F966BC34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8F65-60CB-4C90-A02C-CA1DB6FFE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95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7DD3963-7B0F-4990-AF9E-8E751AC67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4804852-7D36-49C2-A712-E02AAA3D60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51F8F2-C18C-47F4-94E7-284D9A834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454F-EF40-4A3F-98DA-C30AA923D792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E402AE-F6D9-4E2F-BD80-17EC1E114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AEA3E8-D79C-4747-A144-0D5A05F83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8F65-60CB-4C90-A02C-CA1DB6FFE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808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77394A-D33C-4A86-9026-AF859932C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D87DAC-AEFB-4F4A-A2FE-F06770333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7561A7-AA6F-4F06-B286-651377AFB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454F-EF40-4A3F-98DA-C30AA923D792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351571-AE37-4260-BACC-6B16F1CE5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E52309-F753-4837-B4E7-3F168C6CA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8F65-60CB-4C90-A02C-CA1DB6FFE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37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98CB29-2636-4434-B79A-833993C53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27DE27-8AD6-44BD-B726-4B60C64A2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1267DE-591B-4ECD-93D4-9E1BFE3BF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454F-EF40-4A3F-98DA-C30AA923D792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23146B-9900-4F1D-9742-1FFCAA1AF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456650-FA90-44D1-BF33-32A030AFE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8F65-60CB-4C90-A02C-CA1DB6FFE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108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B31C27-0743-48C9-BC95-0C73F29A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B7400B-E914-4B07-A9E7-34BE892D05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39C01C-4A07-4A95-87E2-E7F62BB45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273212-B693-4698-9B06-8C2DB37A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454F-EF40-4A3F-98DA-C30AA923D792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AC3F43-C8A8-4138-A0C4-0CF40E9D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121F143-0389-402B-A830-E54FCAC1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8F65-60CB-4C90-A02C-CA1DB6FFE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68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D9FDEB-F37D-4795-B47C-A9E3FD51E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6A9769-7E57-47E3-AC97-9C410D579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A9FB2E2-61FF-4BCD-9C41-9F4C5B8D00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74ADB33-2081-4279-9EB8-AB97E30362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184BB90-5065-4D34-9D0E-18BF972ACA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3A7F6E-162E-455A-8502-207400DB2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454F-EF40-4A3F-98DA-C30AA923D792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134678A-ED57-4713-A710-668DF8D8A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38E44BD-DBE9-412E-9770-242F030F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8F65-60CB-4C90-A02C-CA1DB6FFE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37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C6A4BF-9672-4CDA-97D8-6DA4399AC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00088BC-5580-4337-817C-ACBE2F0A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454F-EF40-4A3F-98DA-C30AA923D792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986BA6C-F0BE-4CC9-850B-258A45A4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78EF6A1-27F8-4BA3-8967-1FC422B50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8F65-60CB-4C90-A02C-CA1DB6FFE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17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82202A0-78BB-4C60-B36A-2B1592CC9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454F-EF40-4A3F-98DA-C30AA923D792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B3BDE81-2399-4CA9-B428-47FF9D6C3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92B1C5C-FF23-42B2-A7CA-BB00D6F90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8F65-60CB-4C90-A02C-CA1DB6FFE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470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C987DF-883B-40A9-A75A-CA8A58457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34CCE6-2552-4A8C-848F-B330D732E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FCDA0F-0779-44D1-8A3E-993A1E3B9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2EFD3E-C4C1-485A-9E0F-A232464B1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454F-EF40-4A3F-98DA-C30AA923D792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D400D0-AA99-4A08-A497-88F592D58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B4FB404-379F-4413-B60B-5FC17694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8F65-60CB-4C90-A02C-CA1DB6FFE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519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A9760E-65D0-49B5-B498-CB1A56264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4F881A9-BF47-426D-A91F-6350364036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7A913FA-09AB-4DA1-958C-BD986580E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F93DEA-B668-4568-A038-90AE3BE30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B454F-EF40-4A3F-98DA-C30AA923D792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BD4DCFE-BE1E-41ED-AF08-19B7C7F9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9FB1101-12E0-441E-9DD8-8F9939014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D8F65-60CB-4C90-A02C-CA1DB6FFE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68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E9EEAC1-FF0D-4904-B507-9101B935D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D9C859-9599-4649-8683-0CF7CC361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1B7CA8-EF96-46B6-99E4-FA4DF7EF9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B454F-EF40-4A3F-98DA-C30AA923D792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AE9732-A810-488D-9BE4-B9599E0601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822987-DB88-431D-9554-3A1CA5C02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D8F65-60CB-4C90-A02C-CA1DB6FFE8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625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801A7DD0-2FCC-4D5C-83EF-7EC39EB8A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704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9987E07-4397-4466-B2BC-1EB2AA57B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038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Bhakta Raj Joshi (バクタ ラジ ジョシ)</dc:creator>
  <cp:lastModifiedBy>Bhakta Raj Joshi (バクタ ラジ ジョシ)</cp:lastModifiedBy>
  <cp:revision>1</cp:revision>
  <dcterms:created xsi:type="dcterms:W3CDTF">2020-04-01T07:36:42Z</dcterms:created>
  <dcterms:modified xsi:type="dcterms:W3CDTF">2020-04-01T07:37:49Z</dcterms:modified>
</cp:coreProperties>
</file>